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7" r:id="rId3"/>
    <p:sldId id="257" r:id="rId4"/>
    <p:sldId id="288" r:id="rId5"/>
    <p:sldId id="289" r:id="rId6"/>
    <p:sldId id="259" r:id="rId7"/>
    <p:sldId id="290" r:id="rId8"/>
    <p:sldId id="291" r:id="rId9"/>
    <p:sldId id="258" r:id="rId10"/>
    <p:sldId id="292" r:id="rId11"/>
    <p:sldId id="293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9" r:id="rId21"/>
    <p:sldId id="2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B43FF-FB8D-4EC8-BD4D-87E9DD6DAD85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A021F-1C35-4543-BEF3-E4FF12023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73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261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865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515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53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9320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5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408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61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40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7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649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BEB02F9-343D-4948-8001-9510DDDCB95A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A2531A5-AAC6-4AB2-8C29-E5975436941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60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493" y="393295"/>
            <a:ext cx="813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98793" y="0"/>
            <a:ext cx="4012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সুস্বাগতম</a:t>
            </a:r>
            <a:endParaRPr lang="en-US" sz="80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241" y="1033092"/>
            <a:ext cx="9471546" cy="54519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233944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8476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1892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09934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</a:t>
            </a:r>
            <a:r>
              <a:rPr lang="en-US" sz="6000" b="1" u="sng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শিখনফলঃ</a:t>
            </a:r>
            <a:r>
              <a:rPr lang="en-US" sz="60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১.প্রতীকের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ধারনা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২.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৩.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উপযোগিতা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7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214651"/>
            <a:ext cx="121919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en-US" sz="5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5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১.প্রতীক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8827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73456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</a:t>
            </a:r>
            <a:r>
              <a:rPr lang="en-US" sz="72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r>
              <a:rPr lang="en-US" sz="72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নির্দেশ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বুঝার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ব্যক্ত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লিখিত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কথিত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সাধারণভাবে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যেমনঃ-কোন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গাড়িতে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লাল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রঙের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+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চিকিৎসার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67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2639" y="791570"/>
            <a:ext cx="1034500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en-US" sz="6600" b="1" u="sng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6600" b="1" u="sng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u="sng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6600" b="1" u="sng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১.প্রতীক ও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করো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10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 </a:t>
            </a:r>
            <a:r>
              <a:rPr lang="en-US" sz="6000" b="1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r>
              <a:rPr lang="en-US" sz="60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সমার্থক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কিন্তু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সূক্ষ্মভাবে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এদের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কিছুটা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খুঁজে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পাওয়া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১.কোন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নির্দেশ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বুঝার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ব্যক্ত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লিখিত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কথিত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অপরপক্ষে,যা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প্রত্যক্ষ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পরোক্ষভাবে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সূচিত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প্রতিনিধি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নির্ভরশীল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যখন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সচেতন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ইচ্ছাকৃতভাবে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তখন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নির্ভর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5095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</a:t>
            </a:r>
            <a:r>
              <a:rPr lang="en-US" sz="7200" b="1" u="sng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r>
              <a:rPr lang="en-US" sz="72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৩.সব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প্রতীককেই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কিন্তু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শুধুমাত্র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কৃত্রিম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হওয়ার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হতেই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স্থির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তারাই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মর্যাদা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৪.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সরাসরি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কিন্তু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সরাসরি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যুক্ত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3296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1069"/>
            <a:ext cx="12192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</a:t>
            </a:r>
            <a:r>
              <a:rPr lang="en-US" sz="54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54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54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১.সংকেত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</a:t>
            </a:r>
            <a:r>
              <a:rPr lang="en-US" sz="5400" b="1" u="sng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বহুনির্বাচনি</a:t>
            </a:r>
            <a:r>
              <a:rPr lang="en-US" sz="5400" b="1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</a:t>
            </a:r>
            <a:r>
              <a:rPr lang="en-US" sz="5400" b="1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১.যদি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তুমি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পড়াশুনা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তুমি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পাস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(ক)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(খ)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নিরপেক্ষ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প্রাকল্পিপ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(ঘ)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বৈকল্পিপ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লোকটি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সৎ,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নির্বোধ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(ক)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প্রাকল্পিপ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(খ)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বৈকল্পিপ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নিরপেক্ষ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(ঘ)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সমমানিক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072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534" y="163773"/>
            <a:ext cx="12192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</a:t>
            </a:r>
            <a:r>
              <a:rPr lang="en-US" sz="6000" b="1" u="sng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r>
              <a:rPr lang="en-US" sz="6000" b="1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প্রত্যক্ষ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পরোক্ষভাবে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বিষয়কে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সূচিত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প্রতিনিধি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আকাশে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লালচে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ধূসর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মেঘ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ঝড়ের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সংকেত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                                                        </a:t>
            </a:r>
            <a:r>
              <a:rPr lang="en-US" sz="54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বহুনির্বাচনি</a:t>
            </a:r>
            <a:r>
              <a:rPr lang="en-US" sz="54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প্রশ্নের</a:t>
            </a:r>
            <a:r>
              <a:rPr lang="en-US" sz="54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সমাধানঃ</a:t>
            </a:r>
            <a:r>
              <a:rPr lang="en-US" sz="5400" b="1" u="sng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প্রাকল্পিপ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endParaRPr lang="en-US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indent="-914400">
              <a:buAutoNum type="arabicPeriod"/>
            </a:pP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২.(খ)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বৈকল্পিপ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2418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7242" y="207371"/>
            <a:ext cx="787475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en-US" sz="5400" b="1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54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পরিচিতিঃ</a:t>
            </a:r>
            <a:r>
              <a:rPr lang="en-US" sz="5400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মোঃ-আসফ-উদ-দৌলা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তপন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প্রভাষক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যুক্তিবিদ্যা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দাসপাড়া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ডিগ্রি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জোকাহাট,মান্দা,নওগাঁ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7371"/>
            <a:ext cx="4317242" cy="38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7459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648" y="928048"/>
            <a:ext cx="1220564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5400" b="1" u="sng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54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54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১.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প্রতীকের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উপযোগিতা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করো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4337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5146" y="0"/>
            <a:ext cx="47494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6600" b="1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u="sng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6600" b="1" u="sng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254" y="1107996"/>
            <a:ext cx="9048465" cy="50744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678627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77921"/>
            <a:ext cx="12192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</a:t>
            </a:r>
            <a:r>
              <a:rPr lang="en-US" sz="60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0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পরিচিতঃ</a:t>
            </a:r>
            <a:r>
              <a:rPr lang="en-US" sz="60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যুক্তিবিদ্যা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(১ম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পত্র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একাদশ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সময়ঃ-৪৫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অধ্যায়ঃ-অষ্টম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9838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40" y="0"/>
            <a:ext cx="10849970" cy="637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47785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65" y="122830"/>
            <a:ext cx="10836323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9438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23833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প্রদর্শনের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পূর্বজ্ঞান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করবো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1046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0"/>
            <a:ext cx="6858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8280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23125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7296" y="941696"/>
            <a:ext cx="122192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ঘোষনাঃ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4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প্রতীকী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যুক্তিবিদ্যা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 Symbolic Logic)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2269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311</TotalTime>
  <Words>462</Words>
  <Application>Microsoft Office PowerPoint</Application>
  <PresentationFormat>Widescreen</PresentationFormat>
  <Paragraphs>48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Calibri Light</vt:lpstr>
      <vt:lpstr>NikoshBAN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CYBER BCZ</dc:creator>
  <cp:lastModifiedBy>CYBER BCZ</cp:lastModifiedBy>
  <cp:revision>136</cp:revision>
  <dcterms:created xsi:type="dcterms:W3CDTF">2015-12-24T12:07:44Z</dcterms:created>
  <dcterms:modified xsi:type="dcterms:W3CDTF">2015-12-29T12:51:17Z</dcterms:modified>
</cp:coreProperties>
</file>